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0080625" cy="7559675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jOPkGDsdQo0RcJnJAp9egWDXsY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136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1" name="Google Shape;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01688"/>
            <a:ext cx="53451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9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9"/>
          <p:cNvSpPr txBox="1">
            <a:spLocks noGrp="1"/>
          </p:cNvSpPr>
          <p:nvPr>
            <p:ph type="subTitle" idx="1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1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 txBox="1">
            <a:spLocks noGrp="1"/>
          </p:cNvSpPr>
          <p:nvPr>
            <p:ph type="subTitle" idx="1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3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body" idx="3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3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2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3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4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body" idx="2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body" idx="3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4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5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body" idx="6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fr-FR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Voici le restaurant de M. Cook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824" y="1674549"/>
            <a:ext cx="8651400" cy="48708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B5394"/>
            </a:solidFill>
            <a:prstDash val="dashDot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 txBox="1"/>
          <p:nvPr/>
        </p:nvSpPr>
        <p:spPr>
          <a:xfrm>
            <a:off x="504000" y="48240"/>
            <a:ext cx="9071640" cy="17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fr-FR" sz="4400"/>
              <a:t>Avec une</a:t>
            </a:r>
            <a:r>
              <a:rPr lang="fr-FR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salle composée de six tables de quatre personnes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"/>
          <p:cNvSpPr txBox="1"/>
          <p:nvPr/>
        </p:nvSpPr>
        <p:spPr>
          <a:xfrm>
            <a:off x="6616220" y="5617315"/>
            <a:ext cx="2663400" cy="602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 de la salle et de la cuisine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2"/>
          <p:cNvPicPr preferRelativeResize="0"/>
          <p:nvPr/>
        </p:nvPicPr>
        <p:blipFill rotWithShape="1">
          <a:blip r:embed="rId3">
            <a:alphaModFix/>
          </a:blip>
          <a:srcRect l="2211" t="3739" r="2874" b="4827"/>
          <a:stretch/>
        </p:blipFill>
        <p:spPr>
          <a:xfrm>
            <a:off x="1687525" y="1816925"/>
            <a:ext cx="8167475" cy="246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5880" y="4605120"/>
            <a:ext cx="5698440" cy="2196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fr-FR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 une carte originale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2932560" y="2543400"/>
            <a:ext cx="3870360" cy="858240"/>
          </a:xfrm>
          <a:prstGeom prst="rect">
            <a:avLst/>
          </a:prstGeom>
          <a:solidFill>
            <a:srgbClr val="CC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Plateau repas : 15 euros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Entrée + plat chaud + dessert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3"/>
          <p:cNvSpPr txBox="1"/>
          <p:nvPr/>
        </p:nvSpPr>
        <p:spPr>
          <a:xfrm>
            <a:off x="2962440" y="3710520"/>
            <a:ext cx="3870360" cy="858240"/>
          </a:xfrm>
          <a:prstGeom prst="rect">
            <a:avLst/>
          </a:prstGeom>
          <a:solidFill>
            <a:srgbClr val="CCCC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Plateau repas : 12 euros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Entrée + plat chaud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"/>
          <p:cNvSpPr txBox="1"/>
          <p:nvPr/>
        </p:nvSpPr>
        <p:spPr>
          <a:xfrm>
            <a:off x="1077120" y="1563480"/>
            <a:ext cx="7910280" cy="85824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Grâce à une application, le client passe commande de son plateau repas avant 11H30 en choisissant parmi ses trois formules. A la fin de sa commande, il donne son horaire d'arrivée et il choisit une table :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2943000" y="4877280"/>
            <a:ext cx="3870360" cy="858240"/>
          </a:xfrm>
          <a:prstGeom prst="rect">
            <a:avLst/>
          </a:prstGeom>
          <a:solidFill>
            <a:srgbClr val="CCFF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Plateau repas : 12 euros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plat chaud  + dessert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1097280" y="6132600"/>
            <a:ext cx="7910280" cy="60228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Ainsi dès qu'il arrive au restaurant, il sait où s'asseoir et n'attendra pas pour avoir son plateau</a:t>
            </a:r>
            <a:r>
              <a:rPr lang="fr-FR" sz="1800"/>
              <a:t>-</a:t>
            </a:r>
            <a:r>
              <a:rPr lang="fr-F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repas.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"/>
          <p:cNvSpPr txBox="1"/>
          <p:nvPr/>
        </p:nvSpPr>
        <p:spPr>
          <a:xfrm>
            <a:off x="504000" y="301320"/>
            <a:ext cx="9071640" cy="606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fr-FR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M. Cook vient d'ouvrir son restaurant et il n'a pas beaucoup de trésorerie. Il n'a que 6 000 € d'avance. Sachant qu'il a un loyer à payer et des charges liées à l'activité de l'entreprise, il cherche à rester seul dans son restaurant. Mais au moment du coup de feu, il est difficile de préparer les plateaux-repas et de servir les clients.</a:t>
            </a: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</Words>
  <Application>Microsoft Office PowerPoint</Application>
  <PresentationFormat>Personnalisé</PresentationFormat>
  <Paragraphs>16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7" baseType="lpstr">
      <vt:lpstr>Arial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o.massou@gmail.com</cp:lastModifiedBy>
  <cp:revision>1</cp:revision>
  <dcterms:modified xsi:type="dcterms:W3CDTF">2021-04-07T09:23:58Z</dcterms:modified>
</cp:coreProperties>
</file>